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00"/>
    <a:srgbClr val="86D1D0"/>
    <a:srgbClr val="ED3338"/>
    <a:srgbClr val="FCCC29"/>
    <a:srgbClr val="F27536"/>
    <a:srgbClr val="FCD168"/>
    <a:srgbClr val="4B5DAA"/>
    <a:srgbClr val="621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7A3265-6241-4470-998C-2F67491859F3}" v="5" dt="2026-06-22T08:03:10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6"/>
    <p:restoredTop sz="94832"/>
  </p:normalViewPr>
  <p:slideViewPr>
    <p:cSldViewPr snapToGrid="0" snapToObjects="1">
      <p:cViewPr varScale="1">
        <p:scale>
          <a:sx n="70" d="100"/>
          <a:sy n="70" d="100"/>
        </p:scale>
        <p:origin x="6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i Simantov" userId="0f296d55-efd2-44ff-bae4-3b7f382cc01f" providerId="ADAL" clId="{81835CD4-3E90-43C7-96FC-145943D5FC00}"/>
    <pc:docChg chg="undo custSel modSld">
      <pc:chgData name="Timi Simantov" userId="0f296d55-efd2-44ff-bae4-3b7f382cc01f" providerId="ADAL" clId="{81835CD4-3E90-43C7-96FC-145943D5FC00}" dt="2026-06-22T08:07:30.966" v="35" actId="14100"/>
      <pc:docMkLst>
        <pc:docMk/>
      </pc:docMkLst>
      <pc:sldChg chg="addSp delSp modSp mod">
        <pc:chgData name="Timi Simantov" userId="0f296d55-efd2-44ff-bae4-3b7f382cc01f" providerId="ADAL" clId="{81835CD4-3E90-43C7-96FC-145943D5FC00}" dt="2026-06-22T08:07:30.966" v="35" actId="14100"/>
        <pc:sldMkLst>
          <pc:docMk/>
          <pc:sldMk cId="1758643590" sldId="257"/>
        </pc:sldMkLst>
        <pc:spChg chg="add del mod">
          <ac:chgData name="Timi Simantov" userId="0f296d55-efd2-44ff-bae4-3b7f382cc01f" providerId="ADAL" clId="{81835CD4-3E90-43C7-96FC-145943D5FC00}" dt="2026-06-22T08:07:18.281" v="32" actId="14100"/>
          <ac:spMkLst>
            <pc:docMk/>
            <pc:sldMk cId="1758643590" sldId="257"/>
            <ac:spMk id="2" creationId="{525801D3-9E19-4548-B606-A3E44DCCE9CE}"/>
          </ac:spMkLst>
        </pc:spChg>
        <pc:spChg chg="add del">
          <ac:chgData name="Timi Simantov" userId="0f296d55-efd2-44ff-bae4-3b7f382cc01f" providerId="ADAL" clId="{81835CD4-3E90-43C7-96FC-145943D5FC00}" dt="2026-06-22T08:02:55.370" v="10" actId="478"/>
          <ac:spMkLst>
            <pc:docMk/>
            <pc:sldMk cId="1758643590" sldId="257"/>
            <ac:spMk id="3" creationId="{A4C57FA4-B25A-4C48-8479-970898CEA408}"/>
          </ac:spMkLst>
        </pc:spChg>
        <pc:spChg chg="add mod">
          <ac:chgData name="Timi Simantov" userId="0f296d55-efd2-44ff-bae4-3b7f382cc01f" providerId="ADAL" clId="{81835CD4-3E90-43C7-96FC-145943D5FC00}" dt="2026-06-22T08:02:28.523" v="7"/>
          <ac:spMkLst>
            <pc:docMk/>
            <pc:sldMk cId="1758643590" sldId="257"/>
            <ac:spMk id="4" creationId="{A36CB78D-CACE-B920-7D4A-AA7562BACB11}"/>
          </ac:spMkLst>
        </pc:spChg>
        <pc:graphicFrameChg chg="add mod modGraphic">
          <ac:chgData name="Timi Simantov" userId="0f296d55-efd2-44ff-bae4-3b7f382cc01f" providerId="ADAL" clId="{81835CD4-3E90-43C7-96FC-145943D5FC00}" dt="2026-06-22T08:07:20.865" v="33" actId="1076"/>
          <ac:graphicFrameMkLst>
            <pc:docMk/>
            <pc:sldMk cId="1758643590" sldId="257"/>
            <ac:graphicFrameMk id="10" creationId="{CDC658F4-036E-B854-DD87-672E013B6DE7}"/>
          </ac:graphicFrameMkLst>
        </pc:graphicFrameChg>
        <pc:graphicFrameChg chg="add mod modGraphic">
          <ac:chgData name="Timi Simantov" userId="0f296d55-efd2-44ff-bae4-3b7f382cc01f" providerId="ADAL" clId="{81835CD4-3E90-43C7-96FC-145943D5FC00}" dt="2026-06-22T08:07:30.966" v="35" actId="14100"/>
          <ac:graphicFrameMkLst>
            <pc:docMk/>
            <pc:sldMk cId="1758643590" sldId="257"/>
            <ac:graphicFrameMk id="12" creationId="{81699EC5-DD6C-C47E-56D8-BA4B060D28E7}"/>
          </ac:graphicFrameMkLst>
        </pc:graphicFrameChg>
        <pc:picChg chg="add mod">
          <ac:chgData name="Timi Simantov" userId="0f296d55-efd2-44ff-bae4-3b7f382cc01f" providerId="ADAL" clId="{81835CD4-3E90-43C7-96FC-145943D5FC00}" dt="2026-06-22T08:02:28.523" v="7"/>
          <ac:picMkLst>
            <pc:docMk/>
            <pc:sldMk cId="1758643590" sldId="257"/>
            <ac:picMk id="5" creationId="{20FB6934-2A3C-B3E0-5BDF-39ACF1522696}"/>
          </ac:picMkLst>
        </pc:picChg>
        <pc:picChg chg="add mod">
          <ac:chgData name="Timi Simantov" userId="0f296d55-efd2-44ff-bae4-3b7f382cc01f" providerId="ADAL" clId="{81835CD4-3E90-43C7-96FC-145943D5FC00}" dt="2026-06-22T08:02:28.523" v="7"/>
          <ac:picMkLst>
            <pc:docMk/>
            <pc:sldMk cId="1758643590" sldId="257"/>
            <ac:picMk id="6" creationId="{AA16689B-16CC-600E-8E7D-D5A8CFA362E7}"/>
          </ac:picMkLst>
        </pc:picChg>
        <pc:picChg chg="add del mod">
          <ac:chgData name="Timi Simantov" userId="0f296d55-efd2-44ff-bae4-3b7f382cc01f" providerId="ADAL" clId="{81835CD4-3E90-43C7-96FC-145943D5FC00}" dt="2026-06-22T08:04:21.246" v="23" actId="478"/>
          <ac:picMkLst>
            <pc:docMk/>
            <pc:sldMk cId="1758643590" sldId="257"/>
            <ac:picMk id="7" creationId="{91391EC7-23B6-4D4E-5DB7-37CB6F6D93E6}"/>
          </ac:picMkLst>
        </pc:picChg>
        <pc:picChg chg="add del mod">
          <ac:chgData name="Timi Simantov" userId="0f296d55-efd2-44ff-bae4-3b7f382cc01f" providerId="ADAL" clId="{81835CD4-3E90-43C7-96FC-145943D5FC00}" dt="2026-06-22T08:04:21.912" v="24" actId="478"/>
          <ac:picMkLst>
            <pc:docMk/>
            <pc:sldMk cId="1758643590" sldId="257"/>
            <ac:picMk id="8" creationId="{EFEBCA49-CEF2-B998-7889-6F6932A9EE4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95778A0-C1E1-1514-B2BD-DED2AF208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2420" y="6356350"/>
            <a:ext cx="1157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A490-F175-E649-8282-D7DA5716EC89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CC99810-E610-FA2F-AC04-F991495FE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79808" y="6356350"/>
            <a:ext cx="4925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70C872A-1AA2-0484-50DD-A1E06CA8C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5719" y="6356350"/>
            <a:ext cx="63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003E06E-454F-0C15-4240-62174A712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45" y="180961"/>
            <a:ext cx="9971797" cy="763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6561390-C554-3CEE-7D0C-A53566205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89" y="1099488"/>
            <a:ext cx="11703624" cy="490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143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98405-A16B-3A48-B956-1B9C3081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2C12F-D430-864A-9ECF-384773898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C2D21-A9BA-5F4C-B9DD-4D453D915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77458-7F0A-E944-9571-E3528E86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6F63-ED3B-0A40-BF7B-02B0AD85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2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F67533-4FA4-044A-9DD3-D9981B8BE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85195"/>
            <a:ext cx="1321925" cy="56252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E7DD6-E2D0-6443-A19C-E45A3F1A8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344" y="185195"/>
            <a:ext cx="8364156" cy="5625296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6FD6C-61F4-EA41-81BD-16E328A5E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42E12-720D-C04D-A35C-CEC975D8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880CF-8C59-2646-8A57-EB2E9949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5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8A74B-6E4B-DE4F-96A8-957274222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307D8-EC09-FA4C-9B9C-3746EF63F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A07E0-3C45-1740-8538-555D1F1E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B5025-8193-244D-8E7A-BDF8F552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5A794-399E-364C-A838-F7486B7A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4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88CA-E8D9-324B-8066-4A89BE7B1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41" y="1223601"/>
            <a:ext cx="1172668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6A1B9-9399-8C48-9F80-FD76FAB95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541" y="4103326"/>
            <a:ext cx="1172668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3189F-21DB-5C46-B37C-8EC1169BF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7D68A-8742-4648-A13A-1F7CADAB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9F26D-2516-D941-8E0D-85992579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5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CDC84-1E9F-1D48-BE2F-98D08AA6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B79F1-3D75-C146-BDBC-7019B1F2A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446" y="1221366"/>
            <a:ext cx="5553956" cy="49965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66AF5-F31C-8247-811A-4A0261624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3867" y="1221366"/>
            <a:ext cx="5640311" cy="49965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6F856-315B-9142-94BE-DFC5E6D3D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70D31-99FD-1240-A62F-9F50B0DFC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A9B22-8462-5349-AA2E-F74A5CD7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2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1CD16-4D9E-6044-9020-3047F61FB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444" y="1127386"/>
            <a:ext cx="5553955" cy="5896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DBD18-63DA-A141-A500-8C1AF1ED9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23867" y="1127386"/>
            <a:ext cx="5640311" cy="5896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16EF50-AB2B-E442-B87F-6FEEFB2C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04A048-CEAD-9747-B665-34813200C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B00FA2-7D74-C446-AE23-CC08E1A0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1E2554C-1266-8366-0C0B-2CF4ABD9A64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5446" y="1838960"/>
            <a:ext cx="5553956" cy="43789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42797DD-7A20-26A6-A0A7-E931D4621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3867" y="1838960"/>
            <a:ext cx="5640311" cy="43789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F2C2B7-0440-DC55-74FE-6D2B4D39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45" y="180961"/>
            <a:ext cx="9971797" cy="763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902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E8BB4-1F89-224B-82C6-E702B96B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7F25C-0E4F-3C42-AAB8-7FAA5125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0DBD4-C019-644B-BD0C-0F501724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74C7E-04E8-9948-934C-19CDFD616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1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1B40EA-C8D7-E64A-8B12-CD5F01AF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21DAD-3E0F-9748-B690-A4404E4CA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112CD-B150-B442-A794-0C472E67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0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9C604-231E-764C-BC50-8438C205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53" y="187325"/>
            <a:ext cx="970789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238F4-8021-1E40-A048-D32CD4DBC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761" y="1787523"/>
            <a:ext cx="7549587" cy="40735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9BE87-5DCD-0043-97BD-EB0F45178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1053" y="1787524"/>
            <a:ext cx="3932237" cy="4073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4DA9E-B230-1B45-AB85-E9CCFE880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1A200-5D77-E742-9A15-809CD5F7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BD434-E58F-4A4E-A9A0-165232A4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0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897A-5B03-EB47-80C4-AD98F2CA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55" y="5151119"/>
            <a:ext cx="9986188" cy="4952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EF86D6-5358-BD4E-B2B7-BD93E78E0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61055" y="264160"/>
            <a:ext cx="9986188" cy="4657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11C8D-BCD0-8B40-BF2D-82E338BD7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1055" y="5761354"/>
            <a:ext cx="9986188" cy="3651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2B222-CF48-ED42-B30E-3857A8A80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4A0AB-771C-994D-993E-3CCFF86A8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8CE6A-0164-3F48-AE43-B41A4D06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1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BC70B-F4C0-8240-B7C3-44FA3E882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45" y="180961"/>
            <a:ext cx="9971797" cy="763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5517-EC18-B346-A47D-296257CE7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089" y="1099488"/>
            <a:ext cx="11703624" cy="490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7F085-C4AC-624D-96A4-0BDB5F088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2420" y="6356350"/>
            <a:ext cx="1157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A490-F175-E649-8282-D7DA5716EC89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57275-92B2-484E-A653-2D2520EB2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79808" y="6356350"/>
            <a:ext cx="4925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D4EA8-50C4-4741-87EF-2482A78A2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5719" y="6356350"/>
            <a:ext cx="63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7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BC0F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C0F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C0F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C0F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C0F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653312-8CB2-F847-88BC-85AA8BC61609}"/>
              </a:ext>
            </a:extLst>
          </p:cNvPr>
          <p:cNvSpPr txBox="1"/>
          <p:nvPr/>
        </p:nvSpPr>
        <p:spPr>
          <a:xfrm>
            <a:off x="2788755" y="3948153"/>
            <a:ext cx="6614490" cy="6620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6600" b="1">
                <a:solidFill>
                  <a:srgbClr val="FFDD00"/>
                </a:solidFill>
              </a:rPr>
              <a:t>INSERT TITLE</a:t>
            </a:r>
            <a:endParaRPr lang="en-US" sz="6600" b="1" dirty="0">
              <a:solidFill>
                <a:srgbClr val="FFD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801D3-9E19-4548-B606-A3E44DCCE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180961"/>
            <a:ext cx="9771754" cy="763929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Disclosure Slide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DC658F4-036E-B854-DD87-672E013B6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913861"/>
              </p:ext>
            </p:extLst>
          </p:nvPr>
        </p:nvGraphicFramePr>
        <p:xfrm>
          <a:off x="656129" y="1326976"/>
          <a:ext cx="4254199" cy="918424"/>
        </p:xfrm>
        <a:graphic>
          <a:graphicData uri="http://schemas.openxmlformats.org/drawingml/2006/table">
            <a:tbl>
              <a:tblPr/>
              <a:tblGrid>
                <a:gridCol w="422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2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No, nothing to disclose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Yes, please specify: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0">
            <a:extLst>
              <a:ext uri="{FF2B5EF4-FFF2-40B4-BE49-F238E27FC236}">
                <a16:creationId xmlns:a16="http://schemas.microsoft.com/office/drawing/2014/main" id="{81699EC5-DD6C-C47E-56D8-BA4B060D28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605135"/>
              </p:ext>
            </p:extLst>
          </p:nvPr>
        </p:nvGraphicFramePr>
        <p:xfrm>
          <a:off x="656129" y="2692882"/>
          <a:ext cx="8908495" cy="2838144"/>
        </p:xfrm>
        <a:graphic>
          <a:graphicData uri="http://schemas.openxmlformats.org/drawingml/2006/table">
            <a:tbl>
              <a:tblPr/>
              <a:tblGrid>
                <a:gridCol w="2169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7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7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33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14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066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974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Company Name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Honoraria/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Expenses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Consulting/ Advisory Board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Funded Research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Royalties/ Patent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Stock Options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Ownership/ Equity Position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Employee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Other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(please specify)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14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14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14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14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14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643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0820b586-9376-42e0-9db6-3aa0fb6b03a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F686C11E501C438484019E69E26ABA" ma:contentTypeVersion="10" ma:contentTypeDescription="Create a new document." ma:contentTypeScope="" ma:versionID="410d4e594e2cc46acad7342c58d41319">
  <xsd:schema xmlns:xsd="http://www.w3.org/2001/XMLSchema" xmlns:xs="http://www.w3.org/2001/XMLSchema" xmlns:p="http://schemas.microsoft.com/office/2006/metadata/properties" xmlns:ns2="0820b586-9376-42e0-9db6-3aa0fb6b03ad" xmlns:ns3="eb3f7de7-c935-4ca6-a12c-1f73773710ec" targetNamespace="http://schemas.microsoft.com/office/2006/metadata/properties" ma:root="true" ma:fieldsID="ff5d6cef503e889c77f13919198f26ff" ns2:_="" ns3:_="">
    <xsd:import namespace="0820b586-9376-42e0-9db6-3aa0fb6b03ad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0b586-9376-42e0-9db6-3aa0fb6b03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4550FF-FC52-44B7-A182-6A769EBFC5A6}">
  <ds:schemaRefs>
    <ds:schemaRef ds:uri="http://www.w3.org/XML/1998/namespace"/>
    <ds:schemaRef ds:uri="http://purl.org/dc/elements/1.1/"/>
    <ds:schemaRef ds:uri="http://schemas.microsoft.com/office/infopath/2007/PartnerControls"/>
    <ds:schemaRef ds:uri="eb3f7de7-c935-4ca6-a12c-1f73773710ec"/>
    <ds:schemaRef ds:uri="http://purl.org/dc/dcmitype/"/>
    <ds:schemaRef ds:uri="http://purl.org/dc/terms/"/>
    <ds:schemaRef ds:uri="http://schemas.microsoft.com/office/2006/documentManagement/types"/>
    <ds:schemaRef ds:uri="0820b586-9376-42e0-9db6-3aa0fb6b03ad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B2EA683-B3F3-4D34-BB73-EF17B4C18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264739-F7D0-4C96-A494-15B27AB2CB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20b586-9376-42e0-9db6-3aa0fb6b03ad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52</Words>
  <Application>Microsoft Office PowerPoint</Application>
  <PresentationFormat>Widescreen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Disclosure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Timi Simantov</cp:lastModifiedBy>
  <cp:revision>20</cp:revision>
  <dcterms:created xsi:type="dcterms:W3CDTF">2018-09-26T06:55:20Z</dcterms:created>
  <dcterms:modified xsi:type="dcterms:W3CDTF">2026-06-22T08:07:35Z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0x010100F5F686C11E501C438484019E69E26ABA</vt:lpwstr>
  </property>
  <property fmtid="{D5CDD505-2E9C-101B-9397-08002B2CF9AE}" pid="3" name="MediaServiceImageTags">
    <vt:lpwstr/>
  </property>
</Properties>
</file>