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52637a0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52637a0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94019622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e94019622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94019622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94019622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94019622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94019622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94019622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94019622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94019622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94019622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94019622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94019622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94019622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94019622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94019622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e94019622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94019622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94019622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9401962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94019622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9401962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94019622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258" r="268"/>
          <a:stretch/>
        </p:blipFill>
        <p:spPr>
          <a:xfrm>
            <a:off x="444375" y="495550"/>
            <a:ext cx="4446125" cy="8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44375" y="1854475"/>
            <a:ext cx="8247000" cy="27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13"/>
          <p:cNvSpPr txBox="1"/>
          <p:nvPr/>
        </p:nvSpPr>
        <p:spPr>
          <a:xfrm>
            <a:off x="332175" y="1602700"/>
            <a:ext cx="4558200" cy="2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(Insert your topic/title presentation here)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91475" y="3998500"/>
            <a:ext cx="48846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First Name &amp; Last Name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Institution/University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4890509" y="252175"/>
            <a:ext cx="5662107" cy="5421052"/>
            <a:chOff x="5793976" y="-173575"/>
            <a:chExt cx="6320727" cy="5774449"/>
          </a:xfrm>
        </p:grpSpPr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3976" y="-173575"/>
              <a:ext cx="6320727" cy="5774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 rotWithShape="1">
            <a:blip r:embed="rId6">
              <a:alphaModFix/>
            </a:blip>
            <a:srcRect l="36973" r="16816" b="-1245"/>
            <a:stretch/>
          </p:blipFill>
          <p:spPr>
            <a:xfrm>
              <a:off x="6139350" y="46750"/>
              <a:ext cx="5732400" cy="54195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9" name="Google Shape;139;p22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140" name="Google Shape;14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2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8" name="Google Shape;148;p23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149" name="Google Shape;14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3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7" name="Google Shape;157;p24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158" name="Google Shape;158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24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Conflict of interest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have no conflict of interest to declare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have the following conflict of interest to declare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68" name="Google Shape;68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" name="Google Shape;76;p15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77" name="Google Shape;7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5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5" name="Google Shape;85;p16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86" name="Google Shape;8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6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4" name="Google Shape;94;p17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95" name="Google Shape;95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7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3" name="Google Shape;103;p18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104" name="Google Shape;10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8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2" name="Google Shape;112;p19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113" name="Google Shape;11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9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1" name="Google Shape;121;p20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122" name="Google Shape;12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0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0" name="Google Shape;130;p21"/>
          <p:cNvGrpSpPr/>
          <p:nvPr/>
        </p:nvGrpSpPr>
        <p:grpSpPr>
          <a:xfrm>
            <a:off x="99800" y="4703625"/>
            <a:ext cx="9098300" cy="346800"/>
            <a:chOff x="99800" y="4703625"/>
            <a:chExt cx="9098300" cy="346800"/>
          </a:xfrm>
        </p:grpSpPr>
        <p:pic>
          <p:nvPicPr>
            <p:cNvPr id="131" name="Google Shape;13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9800" y="4729975"/>
              <a:ext cx="1547269" cy="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21"/>
            <p:cNvSpPr txBox="1"/>
            <p:nvPr/>
          </p:nvSpPr>
          <p:spPr>
            <a:xfrm>
              <a:off x="6594400" y="4703625"/>
              <a:ext cx="26037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20th International Congress on Infectious Diseases (ICID)</a:t>
              </a:r>
              <a:endParaRPr sz="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C0F2"/>
                  </a:solidFill>
                  <a:latin typeface="Roboto"/>
                  <a:ea typeface="Roboto"/>
                  <a:cs typeface="Roboto"/>
                  <a:sym typeface="Roboto"/>
                </a:rPr>
                <a:t>3-6 December 2024, Cape Town, South Africa </a:t>
              </a:r>
              <a:endParaRPr sz="700">
                <a:solidFill>
                  <a:srgbClr val="00C0F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On-screen Show (16:9)</PresentationFormat>
  <Paragraphs>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Simple Light</vt:lpstr>
      <vt:lpstr>PowerPoint Presentation</vt:lpstr>
      <vt:lpstr>Conflict of interest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Janine</dc:creator>
  <cp:lastModifiedBy>Janine Koeries</cp:lastModifiedBy>
  <cp:revision>2</cp:revision>
  <dcterms:modified xsi:type="dcterms:W3CDTF">2024-08-13T07:11:05Z</dcterms:modified>
</cp:coreProperties>
</file>